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Prat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hyperlink" Target="https://github.com/abhranilsingharoy-cloud" TargetMode="External"/><Relationship Id="rId5" Type="http://schemas.openxmlformats.org/officeDocument/2006/relationships/image" Target="../media/image46.svg"/><Relationship Id="rId10" Type="http://schemas.openxmlformats.org/officeDocument/2006/relationships/hyperlink" Target="https://www.linkedin.com/in/abhranil-singha-roy-a1b488371" TargetMode="External"/><Relationship Id="rId4" Type="http://schemas.openxmlformats.org/officeDocument/2006/relationships/image" Target="../media/image45.png"/><Relationship Id="rId9" Type="http://schemas.openxmlformats.org/officeDocument/2006/relationships/hyperlink" Target="mailto:abhranilsingharoy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992238" y="6022334"/>
            <a:ext cx="2253853" cy="779631"/>
          </a:xfrm>
          <a:custGeom>
            <a:avLst/>
            <a:gdLst/>
            <a:ahLst/>
            <a:cxnLst/>
            <a:rect l="l" t="t" r="r" b="b"/>
            <a:pathLst>
              <a:path w="2253853" h="779631">
                <a:moveTo>
                  <a:pt x="0" y="0"/>
                </a:moveTo>
                <a:lnTo>
                  <a:pt x="2253853" y="0"/>
                </a:lnTo>
                <a:lnTo>
                  <a:pt x="2253853" y="779630"/>
                </a:lnTo>
                <a:lnTo>
                  <a:pt x="0" y="779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3387928" y="6022334"/>
            <a:ext cx="2204933" cy="779707"/>
          </a:xfrm>
          <a:custGeom>
            <a:avLst/>
            <a:gdLst/>
            <a:ahLst/>
            <a:cxnLst/>
            <a:rect l="l" t="t" r="r" b="b"/>
            <a:pathLst>
              <a:path w="2204933" h="779707">
                <a:moveTo>
                  <a:pt x="0" y="0"/>
                </a:moveTo>
                <a:lnTo>
                  <a:pt x="2204933" y="0"/>
                </a:lnTo>
                <a:lnTo>
                  <a:pt x="2204933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2238" y="3846147"/>
            <a:ext cx="7113175" cy="49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Abhranil Singha Roy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1572" y="4520946"/>
            <a:ext cx="78715" cy="61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701921"/>
            <a:ext cx="9252680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ComputerScience Undergrad||DevelopingCoreSkillsinAI, SDE &amp; ML ||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149596"/>
            <a:ext cx="3117209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Building Projects &amp; Skills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9685" y="4996205"/>
            <a:ext cx="5407438" cy="2328615"/>
          </a:xfrm>
          <a:custGeom>
            <a:avLst/>
            <a:gdLst/>
            <a:ahLst/>
            <a:cxnLst/>
            <a:rect l="l" t="t" r="r" b="b"/>
            <a:pathLst>
              <a:path w="5407438" h="2328615">
                <a:moveTo>
                  <a:pt x="0" y="0"/>
                </a:moveTo>
                <a:lnTo>
                  <a:pt x="5407438" y="0"/>
                </a:lnTo>
                <a:lnTo>
                  <a:pt x="5407438" y="2328615"/>
                </a:lnTo>
                <a:lnTo>
                  <a:pt x="0" y="232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38652" y="4996205"/>
            <a:ext cx="5407438" cy="2328615"/>
          </a:xfrm>
          <a:custGeom>
            <a:avLst/>
            <a:gdLst/>
            <a:ahLst/>
            <a:cxnLst/>
            <a:rect l="l" t="t" r="r" b="b"/>
            <a:pathLst>
              <a:path w="5407438" h="2328615">
                <a:moveTo>
                  <a:pt x="0" y="0"/>
                </a:moveTo>
                <a:lnTo>
                  <a:pt x="5407438" y="0"/>
                </a:lnTo>
                <a:lnTo>
                  <a:pt x="5407438" y="2328615"/>
                </a:lnTo>
                <a:lnTo>
                  <a:pt x="0" y="232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67620" y="4996205"/>
            <a:ext cx="5407438" cy="2328615"/>
          </a:xfrm>
          <a:custGeom>
            <a:avLst/>
            <a:gdLst/>
            <a:ahLst/>
            <a:cxnLst/>
            <a:rect l="l" t="t" r="r" b="b"/>
            <a:pathLst>
              <a:path w="5407438" h="2328615">
                <a:moveTo>
                  <a:pt x="0" y="0"/>
                </a:moveTo>
                <a:lnTo>
                  <a:pt x="5407437" y="0"/>
                </a:lnTo>
                <a:lnTo>
                  <a:pt x="5407437" y="2328615"/>
                </a:lnTo>
                <a:lnTo>
                  <a:pt x="0" y="232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2238" y="7561212"/>
            <a:ext cx="8063179" cy="779707"/>
          </a:xfrm>
          <a:custGeom>
            <a:avLst/>
            <a:gdLst/>
            <a:ahLst/>
            <a:cxnLst/>
            <a:rect l="l" t="t" r="r" b="b"/>
            <a:pathLst>
              <a:path w="8063179" h="779707">
                <a:moveTo>
                  <a:pt x="0" y="0"/>
                </a:moveTo>
                <a:lnTo>
                  <a:pt x="8063180" y="0"/>
                </a:lnTo>
                <a:lnTo>
                  <a:pt x="8063180" y="779707"/>
                </a:lnTo>
                <a:lnTo>
                  <a:pt x="0" y="779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2307107"/>
            <a:ext cx="4710417" cy="49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Let's Connect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3750" y="3123752"/>
            <a:ext cx="78715" cy="61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859" y="5966812"/>
            <a:ext cx="3814458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84482D"/>
                </a:solidFill>
                <a:latin typeface="Arimo"/>
                <a:ea typeface="Arimo"/>
                <a:cs typeface="Arimo"/>
                <a:sym typeface="Arimo"/>
                <a:hlinkClick r:id="rId9" tooltip="mailto:abhranilsingharoy@gmail.com"/>
              </a:rPr>
              <a:t>abhranilsingharoy@gmail.com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2817" y="5966812"/>
            <a:ext cx="2960208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84482D"/>
                </a:solidFill>
                <a:latin typeface="Arimo"/>
                <a:ea typeface="Arimo"/>
                <a:cs typeface="Arimo"/>
                <a:sym typeface="Arimo"/>
                <a:hlinkClick r:id="rId10" tooltip="https://www.linkedin.com/in/abhranil-singha-roy-a1b488371"/>
              </a:rPr>
              <a:t>linkedin.com/in/abhranil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1784" y="5966812"/>
            <a:ext cx="4471997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84482D"/>
                </a:solidFill>
                <a:latin typeface="Arimo"/>
                <a:ea typeface="Arimo"/>
                <a:cs typeface="Arimo"/>
                <a:sym typeface="Arimo"/>
                <a:hlinkClick r:id="rId11" tooltip="https://github.com/abhranilsingharoy-cloud"/>
              </a:rPr>
              <a:t>github.com/abhranilsingharoy-cloud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304727"/>
            <a:ext cx="16507825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I'malwaysexcitedtoconnectwithfellowtech enthusiasts, collaborate on innovative projects, or discuss opportunities in AI, ML, 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3752402"/>
            <a:ext cx="16436588" cy="87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software development. Whether you're looking for a passionate team member or just want to chat about technology, I'd love to hear from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859" y="5322380"/>
            <a:ext cx="1000392" cy="48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Email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2817" y="5322380"/>
            <a:ext cx="1558461" cy="48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LinkedIn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71784" y="5322380"/>
            <a:ext cx="1277474" cy="48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13166" y="5979614"/>
            <a:ext cx="76200" cy="76200"/>
            <a:chOff x="0" y="0"/>
            <a:chExt cx="76200" cy="76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13166" y="6532359"/>
            <a:ext cx="76200" cy="76200"/>
            <a:chOff x="0" y="0"/>
            <a:chExt cx="76200" cy="76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13166" y="7085114"/>
            <a:ext cx="76200" cy="76200"/>
            <a:chOff x="0" y="0"/>
            <a:chExt cx="76200" cy="76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92238" y="2425132"/>
            <a:ext cx="3425838" cy="49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About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3750" y="3355029"/>
            <a:ext cx="78715" cy="61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059243"/>
            <a:ext cx="9517285" cy="13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 bring energy, enthusiasm, and ownership into everything I do—whether it's a project, collaboration, personal growth or spontaneous trip. My mindset is all about learning, growing, and making an impact with positive energy.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536004"/>
            <a:ext cx="8241049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I'maComputer Sciencestudentwith a strong passion for Artificial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3983679"/>
            <a:ext cx="9636785" cy="13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Intelligence, IoT, Robotics, Software Development &amp; Machine Learning. I'm naturally curious, love solving problems, and enjoy understanding how things work—especially when it comes to building smart, efficient systems.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8669" y="5678243"/>
            <a:ext cx="3006823" cy="16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English (Professional) Hindi (Full Professional) Bengali (Native)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98866" y="4338485"/>
            <a:ext cx="3479873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Kolkata, West Bengal, India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98866" y="3580638"/>
            <a:ext cx="1520000" cy="48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Location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98866" y="5044211"/>
            <a:ext cx="1845850" cy="48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Languages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4959" y="1732855"/>
            <a:ext cx="8356816" cy="2718397"/>
          </a:xfrm>
          <a:custGeom>
            <a:avLst/>
            <a:gdLst/>
            <a:ahLst/>
            <a:cxnLst/>
            <a:rect l="l" t="t" r="r" b="b"/>
            <a:pathLst>
              <a:path w="8356816" h="2718397">
                <a:moveTo>
                  <a:pt x="0" y="0"/>
                </a:moveTo>
                <a:lnTo>
                  <a:pt x="8356815" y="0"/>
                </a:lnTo>
                <a:lnTo>
                  <a:pt x="8356815" y="2718397"/>
                </a:lnTo>
                <a:lnTo>
                  <a:pt x="0" y="271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4959" y="4552255"/>
            <a:ext cx="8356816" cy="2718397"/>
          </a:xfrm>
          <a:custGeom>
            <a:avLst/>
            <a:gdLst/>
            <a:ahLst/>
            <a:cxnLst/>
            <a:rect l="l" t="t" r="r" b="b"/>
            <a:pathLst>
              <a:path w="8356816" h="2718397">
                <a:moveTo>
                  <a:pt x="0" y="0"/>
                </a:moveTo>
                <a:lnTo>
                  <a:pt x="8356815" y="0"/>
                </a:lnTo>
                <a:lnTo>
                  <a:pt x="8356815" y="2718397"/>
                </a:lnTo>
                <a:lnTo>
                  <a:pt x="0" y="271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4959" y="7371655"/>
            <a:ext cx="16816816" cy="2353466"/>
          </a:xfrm>
          <a:custGeom>
            <a:avLst/>
            <a:gdLst/>
            <a:ahLst/>
            <a:cxnLst/>
            <a:rect l="l" t="t" r="r" b="b"/>
            <a:pathLst>
              <a:path w="16816816" h="2353466">
                <a:moveTo>
                  <a:pt x="0" y="0"/>
                </a:moveTo>
                <a:lnTo>
                  <a:pt x="16816816" y="0"/>
                </a:lnTo>
                <a:lnTo>
                  <a:pt x="16816816" y="2353465"/>
                </a:lnTo>
                <a:lnTo>
                  <a:pt x="0" y="235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94502" y="1732855"/>
            <a:ext cx="8356816" cy="2718397"/>
          </a:xfrm>
          <a:custGeom>
            <a:avLst/>
            <a:gdLst/>
            <a:ahLst/>
            <a:cxnLst/>
            <a:rect l="l" t="t" r="r" b="b"/>
            <a:pathLst>
              <a:path w="8356816" h="2718397">
                <a:moveTo>
                  <a:pt x="0" y="0"/>
                </a:moveTo>
                <a:lnTo>
                  <a:pt x="8356815" y="0"/>
                </a:lnTo>
                <a:lnTo>
                  <a:pt x="8356815" y="2718397"/>
                </a:lnTo>
                <a:lnTo>
                  <a:pt x="0" y="2718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94502" y="4552255"/>
            <a:ext cx="8356816" cy="2718397"/>
          </a:xfrm>
          <a:custGeom>
            <a:avLst/>
            <a:gdLst/>
            <a:ahLst/>
            <a:cxnLst/>
            <a:rect l="l" t="t" r="r" b="b"/>
            <a:pathLst>
              <a:path w="8356816" h="2718397">
                <a:moveTo>
                  <a:pt x="0" y="0"/>
                </a:moveTo>
                <a:lnTo>
                  <a:pt x="8356815" y="0"/>
                </a:lnTo>
                <a:lnTo>
                  <a:pt x="8356815" y="2718397"/>
                </a:lnTo>
                <a:lnTo>
                  <a:pt x="0" y="2718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8462" y="533105"/>
            <a:ext cx="2835745" cy="77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1"/>
              </a:lnSpc>
            </a:pPr>
            <a:r>
              <a:rPr lang="en-US" sz="4436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What I 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6471" y="8441226"/>
            <a:ext cx="2405805" cy="4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18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IOT and Robotics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5925" y="8911866"/>
            <a:ext cx="62970" cy="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471" y="5621826"/>
            <a:ext cx="2687660" cy="4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18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Creative Teamwork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5706" y="6092466"/>
            <a:ext cx="62970" cy="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6471" y="2802426"/>
            <a:ext cx="2841755" cy="4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18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AI &amp; ML Exploration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870" y="3273066"/>
            <a:ext cx="62970" cy="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86005" y="5621826"/>
            <a:ext cx="2193074" cy="4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18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Balanced Living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1936" y="6092466"/>
            <a:ext cx="62970" cy="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86005" y="2802426"/>
            <a:ext cx="2251424" cy="46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18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Problem Solving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41836" y="3273066"/>
            <a:ext cx="62970" cy="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471" y="6206766"/>
            <a:ext cx="7418965" cy="31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Combinetechnicalskillswithcreativity and teamwork for impactful results.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471" y="3358791"/>
            <a:ext cx="7886309" cy="34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ExploreandexperimentwithAI &amp; ML models and algorithms to build intelligent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471" y="3711216"/>
            <a:ext cx="894074" cy="34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systems.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6471" y="9026166"/>
            <a:ext cx="10104168" cy="31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Engineerfocusedoncreating intelligent robotic and IoT systems that connect, automate, and inspire.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86005" y="6206766"/>
            <a:ext cx="5744585" cy="31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Balancinglifewithpassions: gym, travel, riding, and pets.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86005" y="3387366"/>
            <a:ext cx="7268680" cy="31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17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Applycuriosity-drivenproblem-solving to tech and real-world challenges.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238" y="3125238"/>
            <a:ext cx="1417587" cy="5488419"/>
          </a:xfrm>
          <a:custGeom>
            <a:avLst/>
            <a:gdLst/>
            <a:ahLst/>
            <a:cxnLst/>
            <a:rect l="l" t="t" r="r" b="b"/>
            <a:pathLst>
              <a:path w="1417587" h="5488419">
                <a:moveTo>
                  <a:pt x="0" y="0"/>
                </a:moveTo>
                <a:lnTo>
                  <a:pt x="1417587" y="0"/>
                </a:lnTo>
                <a:lnTo>
                  <a:pt x="1417587" y="5488420"/>
                </a:lnTo>
                <a:lnTo>
                  <a:pt x="0" y="54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238" y="1557166"/>
            <a:ext cx="5024542" cy="9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Current Focus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93346" y="5332343"/>
            <a:ext cx="3507572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Active Collaboration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6979" y="5929160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3346" y="7033450"/>
            <a:ext cx="3837346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Generative AI &amp; LLMs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51110" y="7630268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3346" y="3245034"/>
            <a:ext cx="4350182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Strengthening Core Skills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1479" y="3841852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3346" y="6062510"/>
            <a:ext cx="11699596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Engaginginexcitingtechprojects, internships, and hackathons to gain real-world experience.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93346" y="7763618"/>
            <a:ext cx="11858101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Exploringcutting-edgeGenerative AI and Large Language Models to stay ahead of innovation.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3346" y="3927577"/>
            <a:ext cx="13759939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BuildingexpertiseinPython,Java,C++, C#, JavaScript, HTML, TensorFlow, PyTorch, DSA and programming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3346" y="4375252"/>
            <a:ext cx="1779422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fundamentals.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87771" y="2940101"/>
            <a:ext cx="76200" cy="76200"/>
            <a:chOff x="0" y="0"/>
            <a:chExt cx="76200" cy="76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7771" y="3442697"/>
            <a:ext cx="76200" cy="76200"/>
            <a:chOff x="0" y="0"/>
            <a:chExt cx="76200" cy="76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7771" y="3945284"/>
            <a:ext cx="76200" cy="76200"/>
            <a:chOff x="0" y="0"/>
            <a:chExt cx="76200" cy="76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87771" y="4447880"/>
            <a:ext cx="76200" cy="76200"/>
            <a:chOff x="0" y="0"/>
            <a:chExt cx="76200" cy="76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7771" y="4950466"/>
            <a:ext cx="76200" cy="76200"/>
            <a:chOff x="0" y="0"/>
            <a:chExt cx="76200" cy="76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87771" y="6280842"/>
            <a:ext cx="76200" cy="76200"/>
            <a:chOff x="0" y="0"/>
            <a:chExt cx="76200" cy="76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7771" y="6783438"/>
            <a:ext cx="76200" cy="76200"/>
            <a:chOff x="0" y="0"/>
            <a:chExt cx="76200" cy="76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87771" y="7286034"/>
            <a:ext cx="76200" cy="76200"/>
            <a:chOff x="0" y="0"/>
            <a:chExt cx="76200" cy="76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6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BDA189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467850" y="2190598"/>
            <a:ext cx="7927629" cy="7927629"/>
          </a:xfrm>
          <a:custGeom>
            <a:avLst/>
            <a:gdLst/>
            <a:ahLst/>
            <a:cxnLst/>
            <a:rect l="l" t="t" r="r" b="b"/>
            <a:pathLst>
              <a:path w="7927629" h="7927629">
                <a:moveTo>
                  <a:pt x="0" y="0"/>
                </a:moveTo>
                <a:lnTo>
                  <a:pt x="7927629" y="0"/>
                </a:lnTo>
                <a:lnTo>
                  <a:pt x="7927629" y="7927629"/>
                </a:lnTo>
                <a:lnTo>
                  <a:pt x="0" y="7927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02046" y="597398"/>
            <a:ext cx="4963077" cy="19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7"/>
              </a:lnSpc>
            </a:pPr>
            <a:r>
              <a:rPr lang="en-US" sz="50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Technical Skills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Programming Languages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2046" y="5441966"/>
            <a:ext cx="3372374" cy="43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AI &amp; ML Frameworks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3569" y="6028163"/>
            <a:ext cx="3339179" cy="145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en-US" sz="1999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TensorFlow PyTorch Data Structures &amp; Algorithms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3569" y="2687422"/>
            <a:ext cx="3829307" cy="246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en-US" sz="1999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Python (Programming Language) C (Programming Language) Java, C++, C# JavaScript, HTML Java Script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354359" y="2376335"/>
            <a:ext cx="6149150" cy="5534311"/>
          </a:xfrm>
          <a:custGeom>
            <a:avLst/>
            <a:gdLst/>
            <a:ahLst/>
            <a:cxnLst/>
            <a:rect l="l" t="t" r="r" b="b"/>
            <a:pathLst>
              <a:path w="6149150" h="5534311">
                <a:moveTo>
                  <a:pt x="0" y="0"/>
                </a:moveTo>
                <a:lnTo>
                  <a:pt x="6149149" y="0"/>
                </a:lnTo>
                <a:lnTo>
                  <a:pt x="6149149" y="5534311"/>
                </a:lnTo>
                <a:lnTo>
                  <a:pt x="0" y="553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6735" y="2033340"/>
            <a:ext cx="1577330" cy="7531494"/>
          </a:xfrm>
          <a:custGeom>
            <a:avLst/>
            <a:gdLst/>
            <a:ahLst/>
            <a:cxnLst/>
            <a:rect l="l" t="t" r="r" b="b"/>
            <a:pathLst>
              <a:path w="1577330" h="7531494">
                <a:moveTo>
                  <a:pt x="0" y="0"/>
                </a:moveTo>
                <a:lnTo>
                  <a:pt x="1577331" y="0"/>
                </a:lnTo>
                <a:lnTo>
                  <a:pt x="1577331" y="7531494"/>
                </a:lnTo>
                <a:lnTo>
                  <a:pt x="0" y="753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50238" y="603923"/>
            <a:ext cx="3988518" cy="103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2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96621" y="1722606"/>
            <a:ext cx="148018" cy="94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3311" spc="264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1634" y="1830419"/>
            <a:ext cx="85125" cy="77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3"/>
              </a:lnSpc>
            </a:pPr>
            <a:r>
              <a:rPr lang="en-US" sz="2749" spc="219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729" y="7682284"/>
            <a:ext cx="266005" cy="59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0214" y="4873895"/>
            <a:ext cx="262995" cy="59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3311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6760" y="2030444"/>
            <a:ext cx="3930653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ApnaCollege - Student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2111" y="2647607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6760" y="4924558"/>
            <a:ext cx="7856677" cy="162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Hacktoberfest - SuperContributer</a:t>
            </a:r>
          </a:p>
          <a:p>
            <a:pPr algn="l">
              <a:lnSpc>
                <a:spcPts val="4912"/>
              </a:lnSpc>
            </a:pPr>
            <a:r>
              <a:rPr lang="en-US" sz="2186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October 2025 </a:t>
            </a: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Kolkata, West Bengal, India. Powered by DigitalOcean &amp; MLH.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6760" y="7647222"/>
            <a:ext cx="6993388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Elevate Labs - Python Developer (Intern)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67796" y="8244040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86760" y="8377390"/>
            <a:ext cx="2015538" cy="38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November</a:t>
            </a:r>
            <a:r>
              <a:rPr lang="en-US" sz="21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6760" y="2599982"/>
            <a:ext cx="3463814" cy="56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sz="2186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September2025 - Present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6760" y="3203372"/>
            <a:ext cx="7825426" cy="101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Learning Coding, DSA, Web development, Operating Systems</a:t>
            </a:r>
          </a:p>
          <a:p>
            <a:pPr algn="l">
              <a:lnSpc>
                <a:spcPts val="2138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&amp; Networking.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735" y="4527175"/>
            <a:ext cx="5371995" cy="977551"/>
          </a:xfrm>
          <a:custGeom>
            <a:avLst/>
            <a:gdLst/>
            <a:ahLst/>
            <a:cxnLst/>
            <a:rect l="l" t="t" r="r" b="b"/>
            <a:pathLst>
              <a:path w="5371995" h="977551">
                <a:moveTo>
                  <a:pt x="0" y="0"/>
                </a:moveTo>
                <a:lnTo>
                  <a:pt x="5371995" y="0"/>
                </a:lnTo>
                <a:lnTo>
                  <a:pt x="5371995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57702" y="4101827"/>
            <a:ext cx="5371995" cy="977551"/>
          </a:xfrm>
          <a:custGeom>
            <a:avLst/>
            <a:gdLst/>
            <a:ahLst/>
            <a:cxnLst/>
            <a:rect l="l" t="t" r="r" b="b"/>
            <a:pathLst>
              <a:path w="5371995" h="977551">
                <a:moveTo>
                  <a:pt x="0" y="0"/>
                </a:moveTo>
                <a:lnTo>
                  <a:pt x="5371996" y="0"/>
                </a:lnTo>
                <a:lnTo>
                  <a:pt x="5371996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86670" y="3676621"/>
            <a:ext cx="5371995" cy="977551"/>
          </a:xfrm>
          <a:custGeom>
            <a:avLst/>
            <a:gdLst/>
            <a:ahLst/>
            <a:cxnLst/>
            <a:rect l="l" t="t" r="r" b="b"/>
            <a:pathLst>
              <a:path w="5371995" h="977551">
                <a:moveTo>
                  <a:pt x="0" y="0"/>
                </a:moveTo>
                <a:lnTo>
                  <a:pt x="5371995" y="0"/>
                </a:lnTo>
                <a:lnTo>
                  <a:pt x="5371995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2238" y="2172129"/>
            <a:ext cx="6541846" cy="9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Education Journey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5759" y="5561095"/>
            <a:ext cx="2658894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St. Luigi School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7890" y="6157912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04717" y="5269097"/>
            <a:ext cx="4589859" cy="87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Ramakrishna Vivekananda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3120" y="6080227"/>
            <a:ext cx="78715" cy="61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3684" y="4710541"/>
            <a:ext cx="2364743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JIS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38527" y="5307359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759" y="6243637"/>
            <a:ext cx="4439622" cy="87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Nursery(January2010 - December 2010)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4717" y="6261202"/>
            <a:ext cx="4234777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KG,Primary, Secondary&amp;Higher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4717" y="6708877"/>
            <a:ext cx="4487066" cy="87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Secondary - PCMB (January 2011 - May 2025)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33684" y="5393084"/>
            <a:ext cx="4471568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Bachelor ofTechnology - Computer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33684" y="5840759"/>
            <a:ext cx="4535195" cy="87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Science Engineering (August 2025 - April 2029)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7324" cy="10287000"/>
          </a:xfrm>
          <a:custGeom>
            <a:avLst/>
            <a:gdLst/>
            <a:ahLst/>
            <a:cxnLst/>
            <a:rect l="l" t="t" r="r" b="b"/>
            <a:pathLst>
              <a:path w="6857324" h="10287000">
                <a:moveTo>
                  <a:pt x="0" y="0"/>
                </a:moveTo>
                <a:lnTo>
                  <a:pt x="6857324" y="0"/>
                </a:lnTo>
                <a:lnTo>
                  <a:pt x="68573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" b="-3229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177108" y="3552977"/>
            <a:ext cx="6503765" cy="6503765"/>
          </a:xfrm>
          <a:custGeom>
            <a:avLst/>
            <a:gdLst/>
            <a:ahLst/>
            <a:cxnLst/>
            <a:rect l="l" t="t" r="r" b="b"/>
            <a:pathLst>
              <a:path w="6503765" h="6503765">
                <a:moveTo>
                  <a:pt x="0" y="0"/>
                </a:moveTo>
                <a:lnTo>
                  <a:pt x="6503765" y="0"/>
                </a:lnTo>
                <a:lnTo>
                  <a:pt x="6503765" y="6503766"/>
                </a:lnTo>
                <a:lnTo>
                  <a:pt x="0" y="6503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90540" y="981723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8"/>
                </a:lnTo>
                <a:lnTo>
                  <a:pt x="0" y="138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90540" y="2384279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9"/>
                </a:lnTo>
                <a:lnTo>
                  <a:pt x="0" y="138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90540" y="3786835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9"/>
                </a:lnTo>
                <a:lnTo>
                  <a:pt x="0" y="138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90540" y="5189391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9"/>
                </a:lnTo>
                <a:lnTo>
                  <a:pt x="0" y="138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90540" y="6591948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8"/>
                </a:lnTo>
                <a:lnTo>
                  <a:pt x="0" y="138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90540" y="7994504"/>
            <a:ext cx="10565406" cy="1387869"/>
          </a:xfrm>
          <a:custGeom>
            <a:avLst/>
            <a:gdLst/>
            <a:ahLst/>
            <a:cxnLst/>
            <a:rect l="l" t="t" r="r" b="b"/>
            <a:pathLst>
              <a:path w="10565406" h="1387869">
                <a:moveTo>
                  <a:pt x="0" y="0"/>
                </a:moveTo>
                <a:lnTo>
                  <a:pt x="10565406" y="0"/>
                </a:lnTo>
                <a:lnTo>
                  <a:pt x="10565406" y="1387869"/>
                </a:lnTo>
                <a:lnTo>
                  <a:pt x="0" y="138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90540" y="9397060"/>
            <a:ext cx="10565892" cy="953443"/>
          </a:xfrm>
          <a:custGeom>
            <a:avLst/>
            <a:gdLst/>
            <a:ahLst/>
            <a:cxnLst/>
            <a:rect l="l" t="t" r="r" b="b"/>
            <a:pathLst>
              <a:path w="10565892" h="953443">
                <a:moveTo>
                  <a:pt x="0" y="0"/>
                </a:moveTo>
                <a:lnTo>
                  <a:pt x="10565892" y="0"/>
                </a:lnTo>
                <a:lnTo>
                  <a:pt x="10565892" y="953443"/>
                </a:lnTo>
                <a:lnTo>
                  <a:pt x="0" y="953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354043" y="483232"/>
            <a:ext cx="5191725" cy="3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4"/>
              </a:lnSpc>
            </a:pPr>
            <a:r>
              <a:rPr lang="en-US" sz="274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Certifications &amp; Achievements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87942" y="970255"/>
            <a:ext cx="58655" cy="36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7942" y="8116386"/>
            <a:ext cx="110347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7942" y="3908717"/>
            <a:ext cx="105413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87942" y="2506161"/>
            <a:ext cx="104223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87942" y="6713830"/>
            <a:ext cx="103032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87942" y="5311273"/>
            <a:ext cx="99460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7942" y="9518942"/>
            <a:ext cx="85011" cy="2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"/>
              </a:lnSpc>
            </a:pPr>
            <a:r>
              <a:rPr lang="en-US" sz="1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14777" y="2925261"/>
            <a:ext cx="1740446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Gemini Certification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41878" y="3215069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14777" y="8535486"/>
            <a:ext cx="1879864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Cybersecurity Analyst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14137" y="8835171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14777" y="1522705"/>
            <a:ext cx="2526068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TCS × E1133 Research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6849" y="1812512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14777" y="4327817"/>
            <a:ext cx="3179940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AWS Solutions Architecture (Forage)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21920" y="4617625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4777" y="7132930"/>
            <a:ext cx="3817953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Accenture Australia - Technology Consulting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06804" y="7422737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4777" y="5730373"/>
            <a:ext cx="3949370" cy="29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374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Electronic Arts Software Engineering (Forage)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06804" y="6020181"/>
            <a:ext cx="38224" cy="26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14777" y="8911371"/>
            <a:ext cx="3064669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CybersecurityAnalystJobSimulation (Forage)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14777" y="7498937"/>
            <a:ext cx="3829774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ElectronicArts - SoftwareEngineeringJobSimulation(Forage)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14777" y="6096381"/>
            <a:ext cx="3837489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ElectronicArtsSoftwareEngineeringJobSimulation - AIfocus.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14777" y="1888712"/>
            <a:ext cx="3921776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Completedadvancedresearchprojectincollaboration with TCS.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14777" y="3291269"/>
            <a:ext cx="4273001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GeminiCertificationforUniversity Students - AI and ML specialization.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14777" y="4693825"/>
            <a:ext cx="4418457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AWSSolutionsArchitectureJobSimulation - Cloudcomputing expertise.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14777" y="10007489"/>
            <a:ext cx="4791780" cy="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6"/>
              </a:lnSpc>
            </a:pPr>
            <a:r>
              <a:rPr lang="en-US" sz="1061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Tata – Data Visualization &amp; GenAI Data Analytics Job Simulation (Forage)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735" y="4217098"/>
            <a:ext cx="977551" cy="977551"/>
          </a:xfrm>
          <a:custGeom>
            <a:avLst/>
            <a:gdLst/>
            <a:ahLst/>
            <a:cxnLst/>
            <a:rect l="l" t="t" r="r" b="b"/>
            <a:pathLst>
              <a:path w="977551" h="977551">
                <a:moveTo>
                  <a:pt x="0" y="0"/>
                </a:moveTo>
                <a:lnTo>
                  <a:pt x="977551" y="0"/>
                </a:lnTo>
                <a:lnTo>
                  <a:pt x="977551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81362" y="4217098"/>
            <a:ext cx="977551" cy="977551"/>
          </a:xfrm>
          <a:custGeom>
            <a:avLst/>
            <a:gdLst/>
            <a:ahLst/>
            <a:cxnLst/>
            <a:rect l="l" t="t" r="r" b="b"/>
            <a:pathLst>
              <a:path w="977551" h="977551">
                <a:moveTo>
                  <a:pt x="0" y="0"/>
                </a:moveTo>
                <a:lnTo>
                  <a:pt x="977551" y="0"/>
                </a:lnTo>
                <a:lnTo>
                  <a:pt x="977551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33990" y="4217098"/>
            <a:ext cx="977551" cy="977551"/>
          </a:xfrm>
          <a:custGeom>
            <a:avLst/>
            <a:gdLst/>
            <a:ahLst/>
            <a:cxnLst/>
            <a:rect l="l" t="t" r="r" b="b"/>
            <a:pathLst>
              <a:path w="977551" h="977551">
                <a:moveTo>
                  <a:pt x="0" y="0"/>
                </a:moveTo>
                <a:lnTo>
                  <a:pt x="977551" y="0"/>
                </a:lnTo>
                <a:lnTo>
                  <a:pt x="977551" y="977551"/>
                </a:lnTo>
                <a:lnTo>
                  <a:pt x="0" y="977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2238" y="2712520"/>
            <a:ext cx="7275995" cy="97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Why Work With Me?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321779"/>
            <a:ext cx="3720198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Energy &amp; Enthusiasm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9391" y="5918597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4866" y="5321779"/>
            <a:ext cx="3404283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Ownership Mindset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2028" y="5918597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97493" y="5321779"/>
            <a:ext cx="3624386" cy="57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2749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Continuous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74655" y="5918597"/>
            <a:ext cx="78715" cy="51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004322"/>
            <a:ext cx="4409475" cy="13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Ibringpositive energyand genuine enthusiasm to every project and collaboration.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44866" y="6004322"/>
            <a:ext cx="5195516" cy="13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Itake fullownershipof my work, ensuring quality and commitment in everything I do.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97493" y="6004322"/>
            <a:ext cx="3968248" cy="43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18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value</a:t>
            </a:r>
            <a:r>
              <a:rPr lang="en-US" sz="218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meaningful</a:t>
            </a:r>
            <a:r>
              <a:rPr lang="en-US" sz="218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connections,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3" y="6451997"/>
            <a:ext cx="5181000" cy="87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186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continuous learning, and personal growth in all aspects of 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Custom</PresentationFormat>
  <Paragraphs>121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Prata</vt:lpstr>
      <vt:lpstr>Arimo</vt:lpstr>
      <vt:lpstr>Arimo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Abhranil-Singha-Roy 4.pptx.pdf</dc:title>
  <cp:lastModifiedBy>Abhranil Singha Roy</cp:lastModifiedBy>
  <cp:revision>1</cp:revision>
  <dcterms:created xsi:type="dcterms:W3CDTF">2006-08-16T00:00:00Z</dcterms:created>
  <dcterms:modified xsi:type="dcterms:W3CDTF">2025-11-24T19:41:00Z</dcterms:modified>
  <dc:identifier>DAG5o8Q1LSQ</dc:identifier>
</cp:coreProperties>
</file>